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57" r:id="rId4"/>
    <p:sldId id="262" r:id="rId5"/>
    <p:sldId id="264" r:id="rId6"/>
    <p:sldId id="288" r:id="rId7"/>
    <p:sldId id="277" r:id="rId8"/>
    <p:sldId id="276" r:id="rId9"/>
    <p:sldId id="275" r:id="rId10"/>
    <p:sldId id="289" r:id="rId11"/>
    <p:sldId id="265" r:id="rId12"/>
    <p:sldId id="279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  <p:embeddedFont>
      <p:font typeface="Red Hat Display" panose="020B0604020202020204" charset="0"/>
      <p:regular r:id="rId24"/>
      <p:bold r:id="rId25"/>
      <p:italic r:id="rId26"/>
      <p:boldItalic r:id="rId27"/>
    </p:embeddedFont>
    <p:embeddedFont>
      <p:font typeface="Red Hat Display Black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56994-2830-4D46-8BFB-D8947345725C}" v="194" dt="2022-11-15T17:03:14.316"/>
  </p1510:revLst>
</p1510:revInfo>
</file>

<file path=ppt/tableStyles.xml><?xml version="1.0" encoding="utf-8"?>
<a:tblStyleLst xmlns:a="http://schemas.openxmlformats.org/drawingml/2006/main" def="{D7272734-463F-4A0B-A8D7-86DA9125DB42}">
  <a:tblStyle styleId="{D7272734-463F-4A0B-A8D7-86DA9125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A66879-4ED6-42EE-96D0-9E26330CBD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13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059c2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059c2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059c2e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059c2e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57" name="Google Shape;5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8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59" name="Google Shape;59;p8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Go Fund  Me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By Deepam Chetry</a:t>
            </a: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322695" y="4339371"/>
            <a:ext cx="660182" cy="586527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97F1CC-2D04-7095-BA47-C0383520233F}"/>
              </a:ext>
            </a:extLst>
          </p:cNvPr>
          <p:cNvSpPr txBox="1"/>
          <p:nvPr/>
        </p:nvSpPr>
        <p:spPr>
          <a:xfrm>
            <a:off x="321828" y="3671849"/>
            <a:ext cx="3263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 No -12008097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Roll No - 06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Section –KM112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ACAE-B104-1ABD-D86F-734A990E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>
                <a:solidFill>
                  <a:schemeClr val="accent1"/>
                </a:solidFill>
              </a:rPr>
              <a:t>the project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3E15-B5EB-0CA4-83B7-9E4F1CE7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IN" sz="1600" b="1" u="sng" dirty="0"/>
              <a:t>Dynamic &amp; Responsive</a:t>
            </a:r>
          </a:p>
          <a:p>
            <a:pPr marL="127000" indent="0">
              <a:buNone/>
            </a:pPr>
            <a:endParaRPr lang="en-IN" sz="1600" b="1" u="sng" dirty="0"/>
          </a:p>
          <a:p>
            <a:pPr marL="127000" indent="0">
              <a:buNone/>
            </a:pPr>
            <a:r>
              <a:rPr lang="en-US" dirty="0"/>
              <a:t>Responsive design websites are easy to maintain.</a:t>
            </a:r>
            <a:r>
              <a:rPr lang="en-IN" dirty="0"/>
              <a:t>Easy in updating.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ABCF2-B248-974A-7688-73E3C01A67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IN" b="1" u="sng" dirty="0"/>
              <a:t>Non-Profitable Website</a:t>
            </a:r>
            <a:endParaRPr lang="en-IN" sz="1600" b="1" u="sng" dirty="0"/>
          </a:p>
          <a:p>
            <a:pPr marL="127000" indent="0">
              <a:buNone/>
            </a:pPr>
            <a:endParaRPr lang="en-IN" dirty="0"/>
          </a:p>
          <a:p>
            <a:pPr marL="127000" indent="0">
              <a:buNone/>
            </a:pPr>
            <a:r>
              <a:rPr lang="en-IN" dirty="0"/>
              <a:t>This was built for the</a:t>
            </a:r>
          </a:p>
          <a:p>
            <a:pPr marL="127000" indent="0">
              <a:buNone/>
            </a:pPr>
            <a:r>
              <a:rPr lang="en-IN" dirty="0"/>
              <a:t>welfare of the people and the society.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CF475-A73E-DF3C-5BFE-74D43400041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b="1" u="sng" dirty="0"/>
              <a:t>Integrated Payment Gateway</a:t>
            </a:r>
          </a:p>
          <a:p>
            <a:pPr marL="127000" indent="0">
              <a:buNone/>
            </a:pPr>
            <a:endParaRPr lang="en-US" b="1" u="sng" dirty="0"/>
          </a:p>
          <a:p>
            <a:pPr marL="127000" indent="0">
              <a:buNone/>
            </a:pPr>
            <a:r>
              <a:rPr lang="en-IN" dirty="0"/>
              <a:t>Multiple payment methods make it </a:t>
            </a:r>
            <a:r>
              <a:rPr lang="en-IN"/>
              <a:t>easy for users</a:t>
            </a:r>
            <a:r>
              <a:rPr lang="en-IN" dirty="0"/>
              <a:t>.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2A2C-DC40-3865-679F-E3C066403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9307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 </a:t>
            </a:r>
            <a:r>
              <a:rPr lang="en" dirty="0">
                <a:solidFill>
                  <a:schemeClr val="accent1"/>
                </a:solidFill>
              </a:rPr>
              <a:t>link</a:t>
            </a:r>
            <a:endParaRPr dirty="0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https://spontaneous-gnome-21cce0.netlify.app/</a:t>
            </a: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/>
          <a:srcRect l="16667" r="16667"/>
          <a:stretch/>
        </p:blipFill>
        <p:spPr>
          <a:xfrm>
            <a:off x="4773135" y="-16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Queries??</a:t>
            </a:r>
            <a:endParaRPr lang="en-IN" dirty="0"/>
          </a:p>
        </p:txBody>
      </p:sp>
      <p:sp>
        <p:nvSpPr>
          <p:cNvPr id="347" name="Google Shape;347;p37" hidden="1"/>
          <p:cNvSpPr txBox="1">
            <a:spLocks noGrp="1"/>
          </p:cNvSpPr>
          <p:nvPr>
            <p:ph type="sldNum" idx="4294967295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13175" y="1103100"/>
            <a:ext cx="41904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Thank YOU!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913175" y="2282400"/>
            <a:ext cx="3467100" cy="17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You can find me at: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╸"/>
            </a:pPr>
            <a:r>
              <a:rPr lang="en-US" dirty="0">
                <a:solidFill>
                  <a:schemeClr val="lt1"/>
                </a:solidFill>
              </a:rPr>
              <a:t>@gofundme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-US" dirty="0">
                <a:solidFill>
                  <a:schemeClr val="lt1"/>
                </a:solidFill>
              </a:rPr>
              <a:t>Gofundme@gmail.com</a:t>
            </a:r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/>
          <a:srcRect l="14667" r="14667"/>
          <a:stretch/>
        </p:blipFill>
        <p:spPr>
          <a:xfrm>
            <a:off x="4763727" y="0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4166875" y="865163"/>
            <a:ext cx="3697800" cy="176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 The Big</a:t>
            </a:r>
            <a:r>
              <a:rPr lang="en" sz="7200" dirty="0">
                <a:solidFill>
                  <a:schemeClr val="lt1"/>
                </a:solidFill>
              </a:rPr>
              <a:t> concept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4166875" y="2612087"/>
            <a:ext cx="3697800" cy="10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of </a:t>
            </a:r>
            <a:r>
              <a:rPr lang="en-US" sz="2000" b="1" dirty="0" err="1"/>
              <a:t>GoFundME</a:t>
            </a:r>
            <a:endParaRPr lang="en-US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“</a:t>
            </a:r>
            <a:r>
              <a:rPr lang="en-US" sz="2000" i="1" dirty="0"/>
              <a:t>we create home for help</a:t>
            </a:r>
            <a:r>
              <a:rPr lang="en-US" sz="2000" dirty="0"/>
              <a:t>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634543" y="884384"/>
            <a:ext cx="1854745" cy="1854695"/>
            <a:chOff x="6643075" y="3664250"/>
            <a:chExt cx="407950" cy="407975"/>
          </a:xfrm>
        </p:grpSpPr>
        <p:sp>
          <p:nvSpPr>
            <p:cNvPr id="139" name="Google Shape;139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8"/>
          <p:cNvGrpSpPr/>
          <p:nvPr/>
        </p:nvGrpSpPr>
        <p:grpSpPr>
          <a:xfrm rot="-587398">
            <a:off x="1525367" y="2980185"/>
            <a:ext cx="762543" cy="762457"/>
            <a:chOff x="576250" y="4319400"/>
            <a:chExt cx="442075" cy="442050"/>
          </a:xfrm>
        </p:grpSpPr>
        <p:sp>
          <p:nvSpPr>
            <p:cNvPr id="142" name="Google Shape;142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8"/>
          <p:cNvSpPr/>
          <p:nvPr/>
        </p:nvSpPr>
        <p:spPr>
          <a:xfrm>
            <a:off x="1190695" y="1312585"/>
            <a:ext cx="289939" cy="2768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2697081">
            <a:off x="3101120" y="2729714"/>
            <a:ext cx="440095" cy="42021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449277" y="2489853"/>
            <a:ext cx="176266" cy="16837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1280597">
            <a:off x="989841" y="2147546"/>
            <a:ext cx="176235" cy="16835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911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 of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2"/>
          </p:nvPr>
        </p:nvSpPr>
        <p:spPr>
          <a:xfrm>
            <a:off x="842723" y="3026794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The entire project has been developed keeping in view of the distributed client server computing technology, in mind</a:t>
            </a:r>
            <a:r>
              <a:rPr lang="en-US" sz="1400" b="1" dirty="0"/>
              <a:t>.</a:t>
            </a:r>
            <a:endParaRPr sz="1400" b="1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842723" y="1338727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project is aimed to develop an online non profitable donation site which is easily accessible to the users.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856955" y="4215453"/>
            <a:ext cx="7317600" cy="54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dirty="0">
                <a:solidFill>
                  <a:schemeClr val="accent1"/>
                </a:solidFill>
              </a:rPr>
              <a:t>Easy payment methods are implemented with  integrated gateway on client sites </a:t>
            </a:r>
            <a:endParaRPr sz="14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 of </a:t>
            </a:r>
            <a:br>
              <a:rPr lang="en" dirty="0"/>
            </a:br>
            <a:r>
              <a:rPr lang="en" dirty="0">
                <a:solidFill>
                  <a:schemeClr val="accent1"/>
                </a:solidFill>
              </a:rPr>
              <a:t>project</a:t>
            </a:r>
            <a:endParaRPr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831400" y="1567731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-US" sz="1600" b="1" dirty="0"/>
              <a:t>Direct funding </a:t>
            </a:r>
            <a:r>
              <a:rPr lang="en-US" sz="1600" dirty="0"/>
              <a:t>options are available for the users who are willing to donate a sum of money as a contribution to the less fortunate.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-US" sz="1600" b="1" dirty="0"/>
              <a:t>Other donation options </a:t>
            </a:r>
            <a:r>
              <a:rPr lang="en-US" sz="1600" dirty="0"/>
              <a:t>like food, cloths, footwear, books are  available to the end users too.</a:t>
            </a:r>
          </a:p>
          <a:p>
            <a:r>
              <a:rPr lang="en-US" sz="1600" dirty="0"/>
              <a:t>Through this website any person who is interested in donating  </a:t>
            </a:r>
            <a:r>
              <a:rPr lang="en-US" sz="1600" b="1" dirty="0"/>
              <a:t>can register </a:t>
            </a:r>
            <a:r>
              <a:rPr lang="en-US" sz="1600" dirty="0"/>
              <a:t>themselves</a:t>
            </a:r>
            <a:r>
              <a:rPr lang="en-US" sz="1600" b="1" dirty="0"/>
              <a:t> </a:t>
            </a:r>
            <a:r>
              <a:rPr lang="en-US" sz="1600" dirty="0"/>
              <a:t>by submitting the required details for donations.</a:t>
            </a:r>
          </a:p>
          <a:p>
            <a:r>
              <a:rPr lang="en-US" sz="1600" dirty="0"/>
              <a:t>Technologies used are html, </a:t>
            </a:r>
            <a:r>
              <a:rPr lang="en-US" sz="1600" dirty="0" err="1"/>
              <a:t>css</a:t>
            </a:r>
            <a:r>
              <a:rPr lang="en-US" sz="1600" dirty="0"/>
              <a:t>, </a:t>
            </a:r>
            <a:r>
              <a:rPr lang="en-US" sz="1600" dirty="0" err="1"/>
              <a:t>javascript</a:t>
            </a:r>
            <a:r>
              <a:rPr lang="en-US" sz="1600" dirty="0"/>
              <a:t>, bootstrap  and </a:t>
            </a:r>
            <a:r>
              <a:rPr lang="en-US" sz="1600" dirty="0" err="1"/>
              <a:t>api</a:t>
            </a:r>
            <a:r>
              <a:rPr lang="en-US" sz="1600" dirty="0"/>
              <a:t> for payment gateway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endParaRPr sz="1800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Drawbacks of </a:t>
            </a:r>
            <a:r>
              <a:rPr lang="en" dirty="0"/>
              <a:t>existing projects</a:t>
            </a:r>
            <a:endParaRPr dirty="0"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/>
              <a:t>Initially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No </a:t>
            </a:r>
            <a:r>
              <a:rPr lang="en-US" b="1" dirty="0"/>
              <a:t>multi platform </a:t>
            </a:r>
            <a:r>
              <a:rPr lang="en-US" dirty="0"/>
              <a:t>payment gateway.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Which create a havoc in the funding system across different users for different  regions of the country.</a:t>
            </a:r>
            <a:endParaRPr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u="sng" dirty="0"/>
              <a:t>Secondary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There are options </a:t>
            </a:r>
            <a:r>
              <a:rPr lang="en-US" b="1" dirty="0"/>
              <a:t>only for funds</a:t>
            </a:r>
            <a:r>
              <a:rPr lang="en-US" dirty="0"/>
              <a:t>  no other items for charity in the current website which is so orthodox.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3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/>
              <a:t>Finally</a:t>
            </a:r>
            <a:endParaRPr b="1"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Direct pick </a:t>
            </a:r>
            <a:r>
              <a:rPr lang="en-US" dirty="0"/>
              <a:t>up  of charity items or any other options for donations are not seen in action.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ACAE-B104-1ABD-D86F-734A990E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>
                <a:solidFill>
                  <a:schemeClr val="accent1"/>
                </a:solidFill>
              </a:rPr>
              <a:t>the project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F3E15-B5EB-0CA4-83B7-9E4F1CE78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b="1" u="sng" dirty="0"/>
              <a:t>Flexible</a:t>
            </a:r>
          </a:p>
          <a:p>
            <a:pPr marL="127000" indent="0">
              <a:buNone/>
            </a:pPr>
            <a:endParaRPr lang="en-US" b="1" u="sng" dirty="0"/>
          </a:p>
          <a:p>
            <a:pPr marL="127000" indent="0">
              <a:buNone/>
            </a:pPr>
            <a:r>
              <a:rPr lang="en-IN" dirty="0"/>
              <a:t>The website is accessible across different devices without altering the real view.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ABCF2-B248-974A-7688-73E3C01A67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600" b="1" u="sng" dirty="0"/>
              <a:t>User Friendly</a:t>
            </a:r>
            <a:endParaRPr lang="en-IN" sz="1600" b="1" u="sng" dirty="0"/>
          </a:p>
          <a:p>
            <a:pPr marL="127000" indent="0">
              <a:buNone/>
            </a:pPr>
            <a:endParaRPr lang="en-IN" dirty="0"/>
          </a:p>
          <a:p>
            <a:pPr marL="127000" indent="0">
              <a:buNone/>
            </a:pPr>
            <a:r>
              <a:rPr lang="en-IN" dirty="0"/>
              <a:t>Simple to use and has vivid range of options available to the users.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4CF475-A73E-DF3C-5BFE-74D43400041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IN" sz="1600" b="1" u="sng" dirty="0"/>
              <a:t>Multi Options</a:t>
            </a:r>
          </a:p>
          <a:p>
            <a:pPr marL="127000" indent="0">
              <a:buNone/>
            </a:pPr>
            <a:endParaRPr lang="en-IN" dirty="0"/>
          </a:p>
          <a:p>
            <a:pPr marL="127000" indent="0">
              <a:buNone/>
            </a:pPr>
            <a:r>
              <a:rPr lang="en-IN" dirty="0"/>
              <a:t>Multiple options for donations opens up new possibility.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2A2C-DC40-3865-679F-E3C066403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0148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4450075" y="1305138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3945224" y="1164929"/>
            <a:ext cx="4542205" cy="2661224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2681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Of Go fund me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2681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Desktop</a:t>
            </a:r>
            <a:r>
              <a:rPr lang="en" dirty="0"/>
              <a:t>  view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EFD99-6609-4FB8-D76A-46014441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74" y="1315643"/>
            <a:ext cx="3569496" cy="2249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5381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5316502" y="465959"/>
            <a:ext cx="2736410" cy="4222433"/>
            <a:chOff x="2112475" y="238125"/>
            <a:chExt cx="3395050" cy="5238750"/>
          </a:xfrm>
        </p:grpSpPr>
        <p:sp>
          <p:nvSpPr>
            <p:cNvPr id="314" name="Google Shape;314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dk1"/>
                </a:solidFill>
              </a:rPr>
              <a:t>Of Go fund 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9" name="Google Shape;319;p34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Tablet</a:t>
            </a:r>
            <a:r>
              <a:rPr lang="en" dirty="0"/>
              <a:t>  view 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F9A00-7CE0-124D-0E99-BCDBACB2A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7" t="2023" r="976"/>
          <a:stretch/>
        </p:blipFill>
        <p:spPr>
          <a:xfrm>
            <a:off x="5381198" y="807711"/>
            <a:ext cx="2605736" cy="3494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dk1"/>
                </a:solidFill>
              </a:rPr>
              <a:t>Of Go fund me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7171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01" name="Google Shape;301;p33"/>
          <p:cNvGrpSpPr/>
          <p:nvPr/>
        </p:nvGrpSpPr>
        <p:grpSpPr>
          <a:xfrm>
            <a:off x="5658000" y="373572"/>
            <a:ext cx="2119546" cy="4396359"/>
            <a:chOff x="2547150" y="238125"/>
            <a:chExt cx="2525675" cy="5238750"/>
          </a:xfrm>
        </p:grpSpPr>
        <p:sp>
          <p:nvSpPr>
            <p:cNvPr id="302" name="Google Shape;302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Mobile</a:t>
            </a:r>
            <a:r>
              <a:rPr lang="en" dirty="0"/>
              <a:t>  view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641C1-5F25-BCA6-519B-C548D3C0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02" y="755586"/>
            <a:ext cx="2018524" cy="36528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404</Words>
  <Application>Microsoft Office PowerPoint</Application>
  <PresentationFormat>On-screen Show (16:9)</PresentationFormat>
  <Paragraphs>75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Red Hat Display</vt:lpstr>
      <vt:lpstr>Calibri</vt:lpstr>
      <vt:lpstr>Raleway</vt:lpstr>
      <vt:lpstr>Red Hat Display Black</vt:lpstr>
      <vt:lpstr>Rutland template</vt:lpstr>
      <vt:lpstr>Go Fund  Me By Deepam Chetry</vt:lpstr>
      <vt:lpstr> The Big concept</vt:lpstr>
      <vt:lpstr>Abstract of  project</vt:lpstr>
      <vt:lpstr>Abstract of  project</vt:lpstr>
      <vt:lpstr>Drawbacks of existing projects</vt:lpstr>
      <vt:lpstr>Advantages of the project</vt:lpstr>
      <vt:lpstr>Desktop  view </vt:lpstr>
      <vt:lpstr>Tablet  view project</vt:lpstr>
      <vt:lpstr>Mobile  view </vt:lpstr>
      <vt:lpstr>Advantages of the project</vt:lpstr>
      <vt:lpstr>Project  link</vt:lpstr>
      <vt:lpstr>Any Queries??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Fund  Me By Deepam Chetry</dc:title>
  <dc:creator>Asus</dc:creator>
  <cp:lastModifiedBy>deepam chetry</cp:lastModifiedBy>
  <cp:revision>5</cp:revision>
  <dcterms:modified xsi:type="dcterms:W3CDTF">2022-11-16T07:12:41Z</dcterms:modified>
</cp:coreProperties>
</file>